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6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3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4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7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6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4937-BFD8-43A3-9569-6E4C4F5E1A0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A784-A963-4F2F-B752-1D5003D7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5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The Destructive, Distractive and Productive Use of ICT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6134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latin typeface="Cooper Black" panose="0208090404030B020404" pitchFamily="18" charset="0"/>
              </a:rPr>
              <a:t>Dr. </a:t>
            </a:r>
            <a:r>
              <a:rPr lang="en-US" sz="4400" dirty="0" err="1" smtClean="0">
                <a:latin typeface="Cooper Black" panose="0208090404030B020404" pitchFamily="18" charset="0"/>
              </a:rPr>
              <a:t>Seun</a:t>
            </a:r>
            <a:r>
              <a:rPr lang="en-US" sz="4400" dirty="0" smtClean="0">
                <a:latin typeface="Cooper Black" panose="0208090404030B020404" pitchFamily="18" charset="0"/>
              </a:rPr>
              <a:t> </a:t>
            </a:r>
            <a:r>
              <a:rPr lang="en-US" sz="4400" dirty="0" err="1" smtClean="0">
                <a:latin typeface="Cooper Black" panose="0208090404030B020404" pitchFamily="18" charset="0"/>
              </a:rPr>
              <a:t>Ebiesuwa</a:t>
            </a:r>
            <a:endParaRPr lang="en-US" sz="4400" dirty="0" smtClean="0">
              <a:latin typeface="Cooper Black" panose="0208090404030B020404" pitchFamily="18" charset="0"/>
            </a:endParaRPr>
          </a:p>
          <a:p>
            <a:r>
              <a:rPr lang="en-US" sz="4400" dirty="0" smtClean="0">
                <a:latin typeface="Cooper Black" panose="0208090404030B020404" pitchFamily="18" charset="0"/>
              </a:rPr>
              <a:t>Lecturer, Computer Science Dept.</a:t>
            </a:r>
            <a:endParaRPr lang="en-US" sz="4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9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What is ICT?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The term ICT is used to refer to the convergence of audio-visual and telephone networks with computer networks through a single cabling or link system (</a:t>
            </a:r>
            <a:r>
              <a:rPr lang="en-US" dirty="0" err="1" smtClean="0">
                <a:latin typeface="Cooper Black" panose="0208090404030B020404" pitchFamily="18" charset="0"/>
              </a:rPr>
              <a:t>Moursund</a:t>
            </a:r>
            <a:r>
              <a:rPr lang="en-US" dirty="0" smtClean="0">
                <a:latin typeface="Cooper Black" panose="0208090404030B020404" pitchFamily="18" charset="0"/>
              </a:rPr>
              <a:t>, 2005).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2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Wrong Use of ICT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1. Indulgence on Social Media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2. Obsession with gadgets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3. Employment of gadgets as tools for examination malpractice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7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Downsides Resulting from the Wrong Use of ICT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AutoNum type="romanLcPeriod"/>
            </a:pPr>
            <a:r>
              <a:rPr lang="en-US" dirty="0">
                <a:latin typeface="Cooper Black" panose="0208090404030B020404" pitchFamily="18" charset="0"/>
              </a:rPr>
              <a:t>C</a:t>
            </a:r>
            <a:r>
              <a:rPr lang="en-US" dirty="0" smtClean="0">
                <a:latin typeface="Cooper Black" panose="0208090404030B020404" pitchFamily="18" charset="0"/>
              </a:rPr>
              <a:t>ounter-productivity especially when students refuse to employ the new media in broadening their knowledge horizon </a:t>
            </a:r>
          </a:p>
          <a:p>
            <a:pPr marL="571500" indent="-571500">
              <a:buFont typeface="Arial" panose="020B0604020202020204" pitchFamily="34" charset="0"/>
              <a:buAutoNum type="romanLcPeriod"/>
            </a:pPr>
            <a:r>
              <a:rPr lang="en-US" dirty="0">
                <a:latin typeface="Cooper Black" panose="0208090404030B020404" pitchFamily="18" charset="0"/>
              </a:rPr>
              <a:t>P</a:t>
            </a:r>
            <a:r>
              <a:rPr lang="en-US" dirty="0" smtClean="0">
                <a:latin typeface="Cooper Black" panose="0208090404030B020404" pitchFamily="18" charset="0"/>
              </a:rPr>
              <a:t>oor academic performance of students particularly those who get addicted </a:t>
            </a:r>
          </a:p>
          <a:p>
            <a:pPr marL="571500" indent="-571500">
              <a:buFont typeface="Arial" panose="020B0604020202020204" pitchFamily="34" charset="0"/>
              <a:buAutoNum type="romanLcPeriod"/>
            </a:pPr>
            <a:r>
              <a:rPr lang="en-US" dirty="0" smtClean="0">
                <a:latin typeface="Cooper Black" panose="0208090404030B020404" pitchFamily="18" charset="0"/>
              </a:rPr>
              <a:t>Surge in</a:t>
            </a:r>
            <a:r>
              <a:rPr lang="en-US" dirty="0" smtClean="0">
                <a:latin typeface="Cooper Black" panose="0208090404030B020404" pitchFamily="18" charset="0"/>
              </a:rPr>
              <a:t> the </a:t>
            </a:r>
            <a:r>
              <a:rPr lang="en-US" dirty="0" smtClean="0">
                <a:latin typeface="Cooper Black" panose="0208090404030B020404" pitchFamily="18" charset="0"/>
              </a:rPr>
              <a:t>number of </a:t>
            </a:r>
            <a:r>
              <a:rPr lang="en-US" dirty="0" smtClean="0">
                <a:latin typeface="Cooper Black" panose="0208090404030B020404" pitchFamily="18" charset="0"/>
              </a:rPr>
              <a:t>youngsters on social media who interface with unscrupulous persons that can introduce them to the online fraud bandwagon popularly known as “yahoo-yahoo”.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8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Downsides Resulting from the Wrong Use of ICT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Cooper Black" panose="0208090404030B020404" pitchFamily="18" charset="0"/>
              </a:rPr>
              <a:t>iv. Increase in the risk of </a:t>
            </a:r>
            <a:r>
              <a:rPr lang="en-US" dirty="0" smtClean="0">
                <a:latin typeface="Cooper Black" panose="0208090404030B020404" pitchFamily="18" charset="0"/>
              </a:rPr>
              <a:t>juvenile</a:t>
            </a:r>
            <a:r>
              <a:rPr lang="en-US" dirty="0" smtClean="0">
                <a:latin typeface="Cooper Black" panose="0208090404030B020404" pitchFamily="18" charset="0"/>
              </a:rPr>
              <a:t>s getting exposed to pornography and acts of violence displayed so often on the mass media.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0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Benefits Derived from ICT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1. The world has become a global village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2. People have become more technologically adept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3. Information is more readily available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4. Organizations can function more optimally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6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Productive Use of ICT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This comes to bear when ICT is used positively.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This can include the use of ICT to: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1. broaden one’s knowledge horizon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2. keep one’s self abreast with events happening around the globe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3. acquire the latest skills and expertise in a field through such fora as YouTube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3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Results of Using ICT Productively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1. Better chances at improving one’s academic performance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2. Makes one more technologically savvy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3. Provides better job opportunities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4. Makes one more knowledgeable and relevant in one’s chosen field of expertise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308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Cooper Black</vt:lpstr>
      <vt:lpstr>Office Theme</vt:lpstr>
      <vt:lpstr>The Destructive, Distractive and Productive Use of ICT</vt:lpstr>
      <vt:lpstr>What is ICT?</vt:lpstr>
      <vt:lpstr>Wrong Use of ICT</vt:lpstr>
      <vt:lpstr>Downsides Resulting from the Wrong Use of ICT</vt:lpstr>
      <vt:lpstr>Downsides Resulting from the Wrong Use of ICT (Contd.)</vt:lpstr>
      <vt:lpstr>Benefits Derived from ICT</vt:lpstr>
      <vt:lpstr>Productive Use of ICT</vt:lpstr>
      <vt:lpstr>Results of Using ICT Productively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Destructive, Distractive and Productive Use of ICT</dc:title>
  <dc:creator>USER</dc:creator>
  <cp:lastModifiedBy>USER</cp:lastModifiedBy>
  <cp:revision>52</cp:revision>
  <dcterms:created xsi:type="dcterms:W3CDTF">2017-10-30T04:18:22Z</dcterms:created>
  <dcterms:modified xsi:type="dcterms:W3CDTF">2017-10-30T05:21:41Z</dcterms:modified>
</cp:coreProperties>
</file>